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5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udata.ru/w/images/b/b9/Putyatin.jpg" TargetMode="External"/><Relationship Id="rId3" Type="http://schemas.openxmlformats.org/officeDocument/2006/relationships/hyperlink" Target="http://statehistory.ru/books/TSarskaya-rabota--XIX---nachalo-XX-v/i_001.jpg" TargetMode="External"/><Relationship Id="rId7" Type="http://schemas.openxmlformats.org/officeDocument/2006/relationships/hyperlink" Target="http://www.rulex.ru/portret/31-092.jpg" TargetMode="External"/><Relationship Id="rId12" Type="http://schemas.openxmlformats.org/officeDocument/2006/relationships/hyperlink" Target="http://www.tverlib.ru/ddavydov/ddav-00.jpg" TargetMode="External"/><Relationship Id="rId2" Type="http://schemas.openxmlformats.org/officeDocument/2006/relationships/hyperlink" Target="http://hrono.ru/img/19vek/arakcheew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ulex.ru/portret/22-031.jpg" TargetMode="External"/><Relationship Id="rId11" Type="http://schemas.openxmlformats.org/officeDocument/2006/relationships/hyperlink" Target="http://www.rulex.ru/portret/30-002.jpg" TargetMode="External"/><Relationship Id="rId5" Type="http://schemas.openxmlformats.org/officeDocument/2006/relationships/hyperlink" Target="http://www.belrussia.ru/kontent/pict/Biogr/yv.jpeg" TargetMode="External"/><Relationship Id="rId10" Type="http://schemas.openxmlformats.org/officeDocument/2006/relationships/hyperlink" Target="http://ote4estvo.ru/uploads/1266845967_artlib_gallery-94868-b.jpg" TargetMode="External"/><Relationship Id="rId4" Type="http://schemas.openxmlformats.org/officeDocument/2006/relationships/hyperlink" Target="http://www.hrono.ru/img/lica/speranski_mm.jpg" TargetMode="External"/><Relationship Id="rId9" Type="http://schemas.openxmlformats.org/officeDocument/2006/relationships/hyperlink" Target="http://www.kostyor.ru/images0/biogr/karamzin1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Закат крепостной эпохи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Обобщение по </a:t>
            </a:r>
            <a:r>
              <a:rPr lang="en-US" dirty="0" smtClean="0"/>
              <a:t>I</a:t>
            </a:r>
            <a:r>
              <a:rPr lang="ru-RU" dirty="0" smtClean="0"/>
              <a:t> половине </a:t>
            </a:r>
            <a:r>
              <a:rPr lang="en-US" dirty="0" smtClean="0"/>
              <a:t>XIX</a:t>
            </a:r>
            <a:r>
              <a:rPr lang="ru-RU" dirty="0" smtClean="0"/>
              <a:t> века.</a:t>
            </a:r>
          </a:p>
          <a:p>
            <a:r>
              <a:rPr lang="ru-RU" dirty="0" smtClean="0"/>
              <a:t>Урок для 8 класса</a:t>
            </a:r>
          </a:p>
          <a:p>
            <a:r>
              <a:rPr lang="ru-RU" dirty="0" smtClean="0"/>
              <a:t>Учитель: Ермакова Е.Н.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utyat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260648"/>
            <a:ext cx="3723878" cy="48272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87824" y="5517232"/>
            <a:ext cx="2466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Е.В.Путятин</a:t>
            </a:r>
            <a:endParaRPr lang="ru-RU" sz="3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aramzin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404664"/>
            <a:ext cx="3175000" cy="4203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03848" y="5157192"/>
            <a:ext cx="30378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Н.М.Карамзин</a:t>
            </a:r>
            <a:endParaRPr lang="ru-RU" sz="3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66845967_artlib_gallery-94868-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332656"/>
            <a:ext cx="3190875" cy="4762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59832" y="5445224"/>
            <a:ext cx="2686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П.С.Нахимов</a:t>
            </a:r>
            <a:endParaRPr lang="ru-RU" sz="3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0-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000" y="381000"/>
            <a:ext cx="38100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dav-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260648"/>
            <a:ext cx="3960440" cy="5346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75856" y="5805264"/>
            <a:ext cx="27770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Д.И.Давыдов</a:t>
            </a:r>
            <a:endParaRPr lang="ru-RU" sz="3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Использованные Интернет-ресурсы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hrono.ru/img/19vek/arakcheew.jpg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http://statehistory.ru/books/TSarskaya-rabota--XIX---</a:t>
            </a:r>
            <a:r>
              <a:rPr lang="en-US" dirty="0" smtClean="0">
                <a:hlinkClick r:id="rId3"/>
              </a:rPr>
              <a:t>nachalo-XX-v/i_001.jpg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www.hrono.ru/img/lica/speranski_mm.jpg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www.belrussia.ru/kontent/pict/Biogr/yv.jpeg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www.rulex.ru/portret/22-031.jpg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www.rulex.ru/portret/31-092.jpg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www.rudata.ru/w/images/b/b9/Putyatin.jpg</a:t>
            </a:r>
            <a:endParaRPr lang="ru-RU" dirty="0" smtClean="0"/>
          </a:p>
          <a:p>
            <a:r>
              <a:rPr lang="en-US" dirty="0" smtClean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www.kostyor.ru/images0/biogr/karamzin1.jpg</a:t>
            </a:r>
            <a:endParaRPr lang="ru-RU" dirty="0" smtClean="0"/>
          </a:p>
          <a:p>
            <a:r>
              <a:rPr lang="en-US" dirty="0" smtClean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ote4estvo.ru/uploads/1266845967_artlib_gallery-94868-b.jpg</a:t>
            </a:r>
            <a:endParaRPr lang="ru-RU" dirty="0" smtClean="0"/>
          </a:p>
          <a:p>
            <a:r>
              <a:rPr lang="en-US" dirty="0" smtClean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www.rulex.ru/portret/30-002.jpg</a:t>
            </a:r>
            <a:endParaRPr lang="ru-RU" dirty="0" smtClean="0"/>
          </a:p>
          <a:p>
            <a:r>
              <a:rPr lang="en-US" dirty="0" smtClean="0">
                <a:hlinkClick r:id="rId12"/>
              </a:rPr>
              <a:t>http://www.tverlib.ru/ddavydov/ddav-00.jpg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«Исторические личности»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1-й гейм </a:t>
            </a:r>
            <a:endParaRPr lang="ru-RU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rakche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378741"/>
            <a:ext cx="3816424" cy="53887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7704" y="5949280"/>
            <a:ext cx="47974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Аракчеев  Алексей </a:t>
            </a:r>
            <a:r>
              <a:rPr lang="ru-RU" sz="2800" dirty="0" smtClean="0"/>
              <a:t>А</a:t>
            </a:r>
            <a:r>
              <a:rPr lang="ru-RU" sz="2800" dirty="0" smtClean="0"/>
              <a:t>ндреевич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_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404664"/>
            <a:ext cx="3333750" cy="457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47864" y="5517232"/>
            <a:ext cx="20931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Николай </a:t>
            </a:r>
            <a:r>
              <a:rPr lang="en-US" sz="3600" dirty="0" smtClean="0"/>
              <a:t>I</a:t>
            </a:r>
            <a:endParaRPr lang="ru-RU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0px-Kutuzov_by_Volk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404664"/>
            <a:ext cx="4351122" cy="51125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03848" y="5877272"/>
            <a:ext cx="26058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М.И.Кутузов</a:t>
            </a:r>
            <a:endParaRPr lang="ru-RU" sz="3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9792" y="5661248"/>
            <a:ext cx="35445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М.М.Сперанский</a:t>
            </a:r>
            <a:endParaRPr lang="ru-RU" sz="3600" dirty="0"/>
          </a:p>
        </p:txBody>
      </p:sp>
      <p:pic>
        <p:nvPicPr>
          <p:cNvPr id="4" name="Рисунок 3" descr="speranski_m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260648"/>
            <a:ext cx="4392488" cy="537307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yv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476672"/>
            <a:ext cx="3629025" cy="4762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63888" y="5589240"/>
            <a:ext cx="22894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С.С.Уваров</a:t>
            </a:r>
            <a:endParaRPr lang="ru-RU" sz="3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2-0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764704"/>
            <a:ext cx="4231398" cy="41044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19872" y="5301208"/>
            <a:ext cx="2603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err="1" smtClean="0"/>
              <a:t>Е.Ф.Канкрин</a:t>
            </a:r>
            <a:endParaRPr lang="ru-RU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-0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260648"/>
            <a:ext cx="4545990" cy="50612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31840" y="5661248"/>
            <a:ext cx="26448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Н.И.Пирогов</a:t>
            </a:r>
            <a:endParaRPr lang="ru-RU" sz="3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78</Words>
  <Application>Microsoft Office PowerPoint</Application>
  <PresentationFormat>Экран (4:3)</PresentationFormat>
  <Paragraphs>34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Закат крепостной эпохи</vt:lpstr>
      <vt:lpstr>«Исторические личности»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Использованные 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Закат крепостной эпохи</dc:title>
  <dc:creator>eMachines</dc:creator>
  <cp:lastModifiedBy>eMachines</cp:lastModifiedBy>
  <cp:revision>7</cp:revision>
  <dcterms:created xsi:type="dcterms:W3CDTF">2012-01-13T08:56:48Z</dcterms:created>
  <dcterms:modified xsi:type="dcterms:W3CDTF">2012-01-13T09:47:48Z</dcterms:modified>
</cp:coreProperties>
</file>